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65" r:id="rId3"/>
    <p:sldId id="259" r:id="rId4"/>
    <p:sldId id="260" r:id="rId5"/>
    <p:sldId id="261" r:id="rId6"/>
    <p:sldId id="262" r:id="rId7"/>
    <p:sldId id="268" r:id="rId8"/>
    <p:sldId id="269" r:id="rId9"/>
    <p:sldId id="266" r:id="rId10"/>
    <p:sldId id="264" r:id="rId11"/>
    <p:sldId id="263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77" d="100"/>
          <a:sy n="77" d="100"/>
        </p:scale>
        <p:origin x="-15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DCAE1-DC13-3545-841A-A4DBCAED93AF}" type="datetimeFigureOut">
              <a:rPr lang="en-US" smtClean="0"/>
              <a:t>6/4/19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CC174F-F1AE-864A-B0AB-92F26DAE6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9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063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short-</a:t>
            </a:r>
            <a:r>
              <a:rPr lang="en-US" baseline="0" dirty="0" smtClean="0"/>
              <a:t>hair / long-hair</a:t>
            </a:r>
          </a:p>
          <a:p>
            <a:r>
              <a:rPr lang="en-US" baseline="0" dirty="0" err="1" smtClean="0"/>
              <a:t>i'm</a:t>
            </a:r>
            <a:r>
              <a:rPr lang="en-US" baseline="0" dirty="0" smtClean="0"/>
              <a:t> sleepy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CC174F-F1AE-864A-B0AB-92F26DAE64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625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3430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3818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150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411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84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940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Open Sans"/>
                <a:ea typeface="Open Sans"/>
                <a:cs typeface="Open San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740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08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8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988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643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32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10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019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5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4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47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Day One Review</a:t>
            </a:r>
            <a:endParaRPr lang="en" sz="7200" b="1" dirty="0">
              <a:solidFill>
                <a:srgbClr val="FF0000"/>
              </a:solidFill>
              <a:latin typeface="Yanone Kaffeesatz Regular"/>
              <a:cs typeface="Yanone Kaffeesatz Regular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31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HILT 2019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57194513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Troubleshooting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Don't flail </a:t>
            </a:r>
            <a:r>
              <a:rPr lang="mr-IN" sz="2800" dirty="0" smtClean="0"/>
              <a:t>–</a:t>
            </a:r>
            <a:r>
              <a:rPr lang="en-US" sz="2800" dirty="0" smtClean="0"/>
              <a:t> find information and be deliberate.</a:t>
            </a:r>
            <a:endParaRPr lang="en-US" sz="2800" dirty="0"/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Where are you? - </a:t>
            </a:r>
            <a:r>
              <a:rPr lang="en-US" sz="2800" dirty="0" err="1" smtClean="0"/>
              <a:t>pwd</a:t>
            </a:r>
            <a:endParaRPr lang="en-US" sz="2800" dirty="0"/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What do you see there? - </a:t>
            </a:r>
            <a:r>
              <a:rPr lang="en-US" sz="2800" dirty="0" err="1" smtClean="0"/>
              <a:t>ls</a:t>
            </a:r>
            <a:endParaRPr lang="en-US" sz="2800" dirty="0"/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Where are you in the </a:t>
            </a:r>
            <a:r>
              <a:rPr lang="en-US" sz="2800" dirty="0" err="1" smtClean="0"/>
              <a:t>git</a:t>
            </a:r>
            <a:r>
              <a:rPr lang="en-US" sz="2800" dirty="0" smtClean="0"/>
              <a:t> workflow? </a:t>
            </a:r>
            <a:r>
              <a:rPr lang="en-US" sz="2800" dirty="0" err="1" smtClean="0"/>
              <a:t>git</a:t>
            </a:r>
            <a:r>
              <a:rPr lang="en-US" sz="2800" dirty="0" smtClean="0"/>
              <a:t> status</a:t>
            </a:r>
            <a:endParaRPr lang="en-US" dirty="0"/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Do these commands confirm what you expected?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$ cd </a:t>
            </a:r>
            <a:r>
              <a:rPr lang="en-US" sz="2800" dirty="0" err="1" smtClean="0"/>
              <a:t>vs</a:t>
            </a:r>
            <a:r>
              <a:rPr lang="en-US" sz="2800" dirty="0" smtClean="0"/>
              <a:t> $ cd ..</a:t>
            </a:r>
          </a:p>
        </p:txBody>
      </p:sp>
    </p:spTree>
    <p:extLst>
      <p:ext uri="{BB962C8B-B14F-4D97-AF65-F5344CB8AC3E}">
        <p14:creationId xmlns:p14="http://schemas.microsoft.com/office/powerpoint/2010/main" val="142044587"/>
      </p:ext>
    </p:extLst>
  </p:cSld>
  <p:clrMapOvr>
    <a:masterClrMapping/>
  </p:clrMapOvr>
  <p:transition xmlns:p14="http://schemas.microsoft.com/office/powerpoint/2010/main"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Review - in Pairs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600" dirty="0" smtClean="0"/>
              <a:t>Working with the local copy of your </a:t>
            </a:r>
            <a:r>
              <a:rPr lang="en-US" sz="2600" dirty="0" err="1" smtClean="0"/>
              <a:t>github</a:t>
            </a:r>
            <a:r>
              <a:rPr lang="en-US" sz="2600" dirty="0" smtClean="0"/>
              <a:t> repository, make a Python file that executes some code based on some of the concepts from yesterday </a:t>
            </a:r>
            <a:r>
              <a:rPr lang="mr-IN" sz="2600" dirty="0" smtClean="0"/>
              <a:t>–</a:t>
            </a:r>
            <a:r>
              <a:rPr lang="en-US" sz="2600" dirty="0" smtClean="0"/>
              <a:t> printing; assigning variables; etc.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600" dirty="0" smtClean="0"/>
              <a:t>Run it to make sure it works.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600" dirty="0" smtClean="0"/>
              <a:t>Link to it from the </a:t>
            </a:r>
            <a:r>
              <a:rPr lang="en-US" sz="2600" dirty="0" err="1" smtClean="0"/>
              <a:t>index.html</a:t>
            </a:r>
            <a:r>
              <a:rPr lang="en-US" sz="2600" dirty="0" smtClean="0"/>
              <a:t> page in your portfolio.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600" dirty="0" smtClean="0"/>
              <a:t>Use the standard </a:t>
            </a:r>
            <a:r>
              <a:rPr lang="en-US" sz="2600" dirty="0" err="1" smtClean="0"/>
              <a:t>git</a:t>
            </a:r>
            <a:r>
              <a:rPr lang="en-US" sz="2600" dirty="0" smtClean="0"/>
              <a:t> workflow to push it to </a:t>
            </a:r>
            <a:r>
              <a:rPr lang="en-US" sz="2600" dirty="0" err="1" smtClean="0"/>
              <a:t>github</a:t>
            </a:r>
            <a:r>
              <a:rPr lang="en-US" sz="26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4111412"/>
      </p:ext>
    </p:extLst>
  </p:cSld>
  <p:clrMapOvr>
    <a:masterClrMapping/>
  </p:clrMapOvr>
  <p:transition xmlns:p14="http://schemas.microsoft.com/office/powerpoint/2010/main"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Yanone Kaffeesatz Regular"/>
                <a:cs typeface="Yanone Kaffeesatz Regular"/>
              </a:rPr>
              <a:t>Day One </a:t>
            </a:r>
            <a:r>
              <a:rPr lang="en-US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Review </a:t>
            </a:r>
            <a:r>
              <a:rPr lang="mr-IN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–</a:t>
            </a:r>
            <a:r>
              <a:rPr lang="en-US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 HILT 2019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6234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Command Line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>
                <a:latin typeface="Open Sans"/>
                <a:ea typeface="Open Sans"/>
                <a:cs typeface="Open Sans"/>
              </a:rPr>
              <a:t>How do you know where you are?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How do you make a new folder?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move in to a directory</a:t>
            </a:r>
            <a:r>
              <a:rPr lang="en-US" dirty="0" smtClean="0"/>
              <a:t>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How do you see all the files in a directory?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How do you look up what a command does?</a:t>
            </a:r>
          </a:p>
        </p:txBody>
      </p:sp>
    </p:spTree>
    <p:extLst>
      <p:ext uri="{BB962C8B-B14F-4D97-AF65-F5344CB8AC3E}">
        <p14:creationId xmlns:p14="http://schemas.microsoft.com/office/powerpoint/2010/main" val="302727271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err="1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Git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>
                <a:latin typeface="Open Sans"/>
                <a:ea typeface="Open Sans"/>
                <a:cs typeface="Open Sans"/>
              </a:rPr>
              <a:t>How do you create a </a:t>
            </a:r>
            <a:r>
              <a:rPr lang="en-US" dirty="0" err="1" smtClean="0">
                <a:latin typeface="Open Sans"/>
                <a:ea typeface="Open Sans"/>
                <a:cs typeface="Open Sans"/>
              </a:rPr>
              <a:t>git</a:t>
            </a:r>
            <a:r>
              <a:rPr lang="en-US" dirty="0" smtClean="0">
                <a:latin typeface="Open Sans"/>
                <a:ea typeface="Open Sans"/>
                <a:cs typeface="Open Sans"/>
              </a:rPr>
              <a:t> repository?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What is the </a:t>
            </a:r>
            <a:r>
              <a:rPr lang="en-US" dirty="0" err="1" smtClean="0"/>
              <a:t>git</a:t>
            </a:r>
            <a:r>
              <a:rPr lang="en-US" dirty="0" smtClean="0"/>
              <a:t> workflow we kept going over?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What is </a:t>
            </a:r>
            <a:r>
              <a:rPr lang="en-US" dirty="0" err="1" smtClean="0"/>
              <a:t>GitHub</a:t>
            </a:r>
            <a:r>
              <a:rPr lang="en-US" dirty="0" smtClean="0"/>
              <a:t>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the relationship between </a:t>
            </a:r>
            <a:r>
              <a:rPr lang="en-US" dirty="0" err="1"/>
              <a:t>git</a:t>
            </a:r>
            <a:r>
              <a:rPr lang="en-US" dirty="0"/>
              <a:t> and </a:t>
            </a:r>
            <a:r>
              <a:rPr lang="en-US" dirty="0" err="1"/>
              <a:t>GitHub</a:t>
            </a:r>
            <a:r>
              <a:rPr lang="en-US" dirty="0" smtClean="0"/>
              <a:t>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know if your code got to </a:t>
            </a:r>
            <a:r>
              <a:rPr lang="en-US" dirty="0" err="1"/>
              <a:t>github</a:t>
            </a:r>
            <a:r>
              <a:rPr lang="en-US" dirty="0"/>
              <a:t>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7781271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Python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are some of the data types?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a variable?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a method?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Why Python? Why not?</a:t>
            </a:r>
          </a:p>
        </p:txBody>
      </p:sp>
    </p:spTree>
    <p:extLst>
      <p:ext uri="{BB962C8B-B14F-4D97-AF65-F5344CB8AC3E}">
        <p14:creationId xmlns:p14="http://schemas.microsoft.com/office/powerpoint/2010/main" val="962938806"/>
      </p:ext>
    </p:extLst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Python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an operator?</a:t>
            </a:r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the Python interpreter? Is it awesome?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assign a variable?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Duck Typing</a:t>
            </a:r>
            <a:r>
              <a:rPr lang="en-US" dirty="0" smtClean="0"/>
              <a:t>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run a command-line program?</a:t>
            </a:r>
          </a:p>
          <a:p>
            <a:pPr marL="38100" lvl="0" indent="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094880"/>
      </p:ext>
    </p:extLst>
  </p:cSld>
  <p:clrMapOvr>
    <a:masterClrMapping/>
  </p:clrMapOvr>
  <p:transition xmlns:p14="http://schemas.microsoft.com/office/powerpoint/2010/main"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Some Math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mr-IN" dirty="0"/>
              <a:t>75 + 60 + 60 + 105 = 300</a:t>
            </a:r>
          </a:p>
          <a:p>
            <a:pPr marL="0" indent="0">
              <a:buNone/>
            </a:pPr>
            <a:r>
              <a:rPr lang="mr-IN" dirty="0"/>
              <a:t>90 + 75 + 75 + 120 = 360</a:t>
            </a:r>
          </a:p>
          <a:p>
            <a:pPr marL="0" indent="0">
              <a:buNone/>
            </a:pPr>
            <a:r>
              <a:rPr lang="mr-IN" dirty="0"/>
              <a:t>90 + 75 + 60 + 105 = 330</a:t>
            </a:r>
          </a:p>
          <a:p>
            <a:pPr marL="0" indent="0">
              <a:buNone/>
            </a:pPr>
            <a:r>
              <a:rPr lang="mr-IN" dirty="0"/>
              <a:t>90 + 75 + 60 + 105 = 330</a:t>
            </a:r>
          </a:p>
          <a:p>
            <a:pPr marL="0" indent="0">
              <a:buNone/>
            </a:pPr>
            <a:r>
              <a:rPr lang="en-US" dirty="0"/>
              <a:t>1320 </a:t>
            </a:r>
            <a:r>
              <a:rPr lang="en-US" dirty="0" smtClean="0"/>
              <a:t>/ 90 = 7.3 repeating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653554"/>
      </p:ext>
    </p:extLst>
  </p:cSld>
  <p:clrMapOvr>
    <a:masterClrMapping/>
  </p:clrMapOvr>
  <p:transition xmlns:p14="http://schemas.microsoft.com/office/powerpoint/2010/main"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Some Math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mr-IN" sz="2900" dirty="0"/>
              <a:t>75 + 60 + 60 + 105 = 300</a:t>
            </a:r>
          </a:p>
          <a:p>
            <a:pPr marL="0" indent="0">
              <a:buNone/>
            </a:pPr>
            <a:r>
              <a:rPr lang="mr-IN" sz="2900" dirty="0"/>
              <a:t>90 + 75 + 75 + 120 = 360</a:t>
            </a:r>
          </a:p>
          <a:p>
            <a:pPr marL="0" indent="0">
              <a:buNone/>
            </a:pPr>
            <a:r>
              <a:rPr lang="mr-IN" sz="2900" dirty="0"/>
              <a:t>90 + 75 + 60 + 105 = 330</a:t>
            </a:r>
          </a:p>
          <a:p>
            <a:pPr marL="0" indent="0">
              <a:buNone/>
            </a:pPr>
            <a:r>
              <a:rPr lang="mr-IN" sz="2900" dirty="0"/>
              <a:t>90 + 75 + 60 + 105 = 330</a:t>
            </a:r>
          </a:p>
          <a:p>
            <a:pPr marL="0" indent="0">
              <a:buNone/>
            </a:pPr>
            <a:r>
              <a:rPr lang="en-US" sz="2900" dirty="0"/>
              <a:t>1320 </a:t>
            </a:r>
            <a:r>
              <a:rPr lang="en-US" sz="2900" dirty="0" smtClean="0"/>
              <a:t>/ 90 = 7.3 repeating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 smtClean="0"/>
              <a:t>Roughly seven weeks worth of class in four days.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4213688986"/>
      </p:ext>
    </p:extLst>
  </p:cSld>
  <p:clrMapOvr>
    <a:masterClrMapping/>
  </p:clrMapOvr>
  <p:transition xmlns:p14="http://schemas.microsoft.com/office/powerpoint/2010/main"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Questions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What are three things you want clarified or discussed further right now?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Don't say everything.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Any other questions </a:t>
            </a:r>
            <a:r>
              <a:rPr lang="en-US" smtClean="0"/>
              <a:t>that have come 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100015"/>
      </p:ext>
    </p:extLst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416</Words>
  <Application>Microsoft Macintosh PowerPoint</Application>
  <PresentationFormat>On-screen Show (4:3)</PresentationFormat>
  <Paragraphs>59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Day One Review</vt:lpstr>
      <vt:lpstr>Day One Review – HILT 2019</vt:lpstr>
      <vt:lpstr>Command Line</vt:lpstr>
      <vt:lpstr>Git</vt:lpstr>
      <vt:lpstr>Python</vt:lpstr>
      <vt:lpstr>Python</vt:lpstr>
      <vt:lpstr>Some Math</vt:lpstr>
      <vt:lpstr>Some Math</vt:lpstr>
      <vt:lpstr>Questions</vt:lpstr>
      <vt:lpstr>Troubleshooting</vt:lpstr>
      <vt:lpstr>Review - in Pairs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One Review</dc:title>
  <dc:creator>wsg4w</dc:creator>
  <cp:lastModifiedBy>Brandon Walsh</cp:lastModifiedBy>
  <cp:revision>47</cp:revision>
  <dcterms:created xsi:type="dcterms:W3CDTF">2014-08-05T11:32:54Z</dcterms:created>
  <dcterms:modified xsi:type="dcterms:W3CDTF">2019-06-04T12:05:02Z</dcterms:modified>
</cp:coreProperties>
</file>

<file path=docProps/thumbnail.jpeg>
</file>